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Encode Sans ExtraBold"/>
      <p:bold r:id="rId14"/>
    </p:embeddedFont>
    <p:embeddedFont>
      <p:font typeface="Lustria"/>
      <p:regular r:id="rId15"/>
    </p:embeddedFont>
    <p:embeddedFont>
      <p:font typeface="Open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B66836C-D1FE-4F7E-90F1-E92539FE838E}">
  <a:tblStyle styleId="{4B66836C-D1FE-4F7E-90F1-E92539FE83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ustria-regular.fntdata"/><Relationship Id="rId14" Type="http://schemas.openxmlformats.org/officeDocument/2006/relationships/font" Target="fonts/EncodeSansExtraBold-bold.fntdata"/><Relationship Id="rId17" Type="http://schemas.openxmlformats.org/officeDocument/2006/relationships/font" Target="fonts/OpenSans-bold.fntdata"/><Relationship Id="rId16" Type="http://schemas.openxmlformats.org/officeDocument/2006/relationships/font" Target="fonts/OpenSans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2280b186b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2280b186b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1d4225c0a2_0_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21d4225c0a2_0_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21d4225c0a2_0_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3cdf3bb24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3cdf3bb24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3cdf3bb242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3cdf3bb242_0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g23cdf3bb242_0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23cdf3bb242_0_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3cdf3bb242_0_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23cdf3bb242_0_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23cdf3bb242_0_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3cdf3bb242_0_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g23cdf3bb242_0_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23cdf3bb242_0_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2280b186b2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g22280b186b2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22280b186b2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7</a:t>
            </a: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 - Lab 6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765349" y="1932703"/>
            <a:ext cx="8661300" cy="24012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Sit with your team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lab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goals</a:t>
            </a:r>
            <a:endParaRPr sz="1500"/>
          </a:p>
        </p:txBody>
      </p:sp>
      <p:sp>
        <p:nvSpPr>
          <p:cNvPr id="99" name="Google Shape;99;p14"/>
          <p:cNvSpPr txBox="1"/>
          <p:nvPr/>
        </p:nvSpPr>
        <p:spPr>
          <a:xfrm>
            <a:off x="763050" y="1818025"/>
            <a:ext cx="10473600" cy="16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Consider what makes a good research question.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Measure magnetic fields quantitatively.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Analyze a simple motor.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What makes a good research question?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558075" y="1257025"/>
            <a:ext cx="109578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Answerable: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is a question, uses well-defined terms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Multiple possible believable answers, 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so you learn;</a:t>
            </a:r>
            <a:b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not an answer you already know, probably not yes/no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Experimental: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answerable with data and evidence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Feasible: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Answerable within your abilities and resources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3000"/>
              <a:buFont typeface="Open Sans"/>
              <a:buChar char="●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Focused and Generalizable: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Specific to this experiment, yet will produce knowledge that is useful in other contexts</a:t>
            </a:r>
            <a:endParaRPr b="1"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863100" y="5330900"/>
            <a:ext cx="5110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✅	“How does the current through a bulb relate to its voltage?”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6671400" y="5330900"/>
            <a:ext cx="4968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❌ “Relationship between electricity and magnetism”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1" name="Google Shape;111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9" name="Google Shape;119;p16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Sample research questions</a:t>
            </a:r>
            <a:endParaRPr sz="1500"/>
          </a:p>
        </p:txBody>
      </p:sp>
      <p:sp>
        <p:nvSpPr>
          <p:cNvPr id="120" name="Google Shape;120;p16"/>
          <p:cNvSpPr txBox="1"/>
          <p:nvPr/>
        </p:nvSpPr>
        <p:spPr>
          <a:xfrm>
            <a:off x="368525" y="1104625"/>
            <a:ext cx="11692200" cy="56130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Does each meet the criteria? If not, what’s wrong?</a:t>
            </a:r>
            <a:endParaRPr i="1"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there magnetic fields in this room besides the earth’s? What are the patterns?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magnetic fields impact electrically charged static objects?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 electric currents create light?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can we quantify the amount of charge on an object?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is voltage affected by a magnetic field?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Why can  some metals hold electrical charge whereas others cannot?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number of stacked magnets relate to the magnetic force as a function of distance?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400"/>
              <a:buFont typeface="Open Sans"/>
              <a:buAutoNum type="alphaUcPeriod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How does the magnetic field of magnets impact the electric fields of charged objects such as glass rods?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Sample research questions</a:t>
            </a:r>
            <a:endParaRPr sz="1500"/>
          </a:p>
        </p:txBody>
      </p:sp>
      <p:sp>
        <p:nvSpPr>
          <p:cNvPr id="128" name="Google Shape;128;p17"/>
          <p:cNvSpPr txBox="1"/>
          <p:nvPr/>
        </p:nvSpPr>
        <p:spPr>
          <a:xfrm>
            <a:off x="368525" y="1104625"/>
            <a:ext cx="7490700" cy="50847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Are there magnetic fields in this room besides the earth’s? What are the patterns?”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do you increase magnetic field strength?”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do electric currents create light?”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can we quantify the amount of charge on an object?”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is voltage affected by a magnetic field?”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“Why can some metals hold electrical charge whereas others cannot?”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“Relation with electric potential energy and kinetic energy”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does the magnetic field of magnets impact the electric fields of charged objects such as glass rods?”</a:t>
            </a:r>
            <a:endParaRPr sz="1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9" name="Google Shape;129;p17"/>
          <p:cNvSpPr txBox="1"/>
          <p:nvPr/>
        </p:nvSpPr>
        <p:spPr>
          <a:xfrm>
            <a:off x="8032050" y="1104625"/>
            <a:ext cx="4071900" cy="50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Love this one!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Known answer. 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experimental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Could be good! 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specific enough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experimental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a question, &amp; how to measure potential energy?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AutoNum type="alphaUcPeriod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Not feasible since we don’t measure electric fields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/>
          <p:nvPr/>
        </p:nvSpPr>
        <p:spPr>
          <a:xfrm>
            <a:off x="192000" y="273625"/>
            <a:ext cx="12000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FF0000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“What might happen?” questions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558075" y="1257025"/>
            <a:ext cx="10957800" cy="4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“Do magnets affect electrostatically charged objects?”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“Do magnets affect the flow of current when a magnet is close to a wire?”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“Can we use a circuit to give an insulator a charge?”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“Are there ways in the lab to get a charge that we create and use that as the battery source to light a light bulb?”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“How will an object with an electrostatic charge react near a circuit?”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</a:t>
            </a: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Can we find the perfect distance between two magnets to create an energy source where the two are constantly attracted to one another?”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My concern is that you won’t find an effect and won’t have much to share.</a:t>
            </a:r>
            <a:endParaRPr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9" name="Google Shape;139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7" name="Google Shape;147;p19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48" name="Google Shape;148;p19"/>
          <p:cNvGraphicFramePr/>
          <p:nvPr/>
        </p:nvGraphicFramePr>
        <p:xfrm>
          <a:off x="437425" y="1188625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{4B66836C-D1FE-4F7E-90F1-E92539FE838E}</a:tableStyleId>
              </a:tblPr>
              <a:tblGrid>
                <a:gridCol w="2332300"/>
                <a:gridCol w="7107625"/>
                <a:gridCol w="938875"/>
              </a:tblGrid>
              <a:tr h="1361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Magnetic field measurement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Magnetic fields are measured in a valid and reliable manner, including appropriate control of variables and measurement of uncertainty.</a:t>
                      </a:r>
                      <a:endParaRPr i="1"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0930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Scientific graph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Meets all relevant criteria on the </a:t>
                      </a:r>
                      <a:r>
                        <a:rPr i="1" lang="en-US" sz="2400">
                          <a:solidFill>
                            <a:srgbClr val="4B2E83"/>
                          </a:solidFill>
                          <a:highlight>
                            <a:srgbClr val="FFFF00"/>
                          </a:highlight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Rubric for full-page graphs</a:t>
                      </a:r>
                      <a:endParaRPr i="1" sz="2400">
                        <a:solidFill>
                          <a:srgbClr val="4B2E83"/>
                        </a:solidFill>
                        <a:highlight>
                          <a:srgbClr val="FFFF00"/>
                        </a:highlight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133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Motors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The operation of a simple motor is explained, including how the coil interacts with the magnet to keep the coil spinning</a:t>
                      </a: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315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Practical, actionable, and creative strategies for mitigating bias during experiments are described and carried out.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400">
                          <a:solidFill>
                            <a:srgbClr val="4B2E8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</a:t>
                      </a:r>
                      <a:endParaRPr sz="2400">
                        <a:solidFill>
                          <a:srgbClr val="4B2E8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149" name="Google Shape;14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0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9" name="Google Shape;159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